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4B8E-3845-4A3C-860A-CE06635EA710}" type="datetimeFigureOut">
              <a:rPr lang="en-US" smtClean="0"/>
              <a:t>9/28/2011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BFC31-A6E2-4333-9265-A31F7FFC6D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4B8E-3845-4A3C-860A-CE06635EA710}" type="datetimeFigureOut">
              <a:rPr lang="en-US" smtClean="0"/>
              <a:t>9/28/2011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BFC31-A6E2-4333-9265-A31F7FFC6D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4B8E-3845-4A3C-860A-CE06635EA710}" type="datetimeFigureOut">
              <a:rPr lang="en-US" smtClean="0"/>
              <a:t>9/28/2011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BFC31-A6E2-4333-9265-A31F7FFC6D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4B8E-3845-4A3C-860A-CE06635EA710}" type="datetimeFigureOut">
              <a:rPr lang="en-US" smtClean="0"/>
              <a:t>9/28/2011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BFC31-A6E2-4333-9265-A31F7FFC6D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4B8E-3845-4A3C-860A-CE06635EA710}" type="datetimeFigureOut">
              <a:rPr lang="en-US" smtClean="0"/>
              <a:t>9/28/2011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BFC31-A6E2-4333-9265-A31F7FFC6D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4B8E-3845-4A3C-860A-CE06635EA710}" type="datetimeFigureOut">
              <a:rPr lang="en-US" smtClean="0"/>
              <a:t>9/28/2011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BFC31-A6E2-4333-9265-A31F7FFC6D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4B8E-3845-4A3C-860A-CE06635EA710}" type="datetimeFigureOut">
              <a:rPr lang="en-US" smtClean="0"/>
              <a:t>9/28/2011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BFC31-A6E2-4333-9265-A31F7FFC6D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4B8E-3845-4A3C-860A-CE06635EA710}" type="datetimeFigureOut">
              <a:rPr lang="en-US" smtClean="0"/>
              <a:t>9/28/2011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BFC31-A6E2-4333-9265-A31F7FFC6D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4B8E-3845-4A3C-860A-CE06635EA710}" type="datetimeFigureOut">
              <a:rPr lang="en-US" smtClean="0"/>
              <a:t>9/28/2011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BFC31-A6E2-4333-9265-A31F7FFC6D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4B8E-3845-4A3C-860A-CE06635EA710}" type="datetimeFigureOut">
              <a:rPr lang="en-US" smtClean="0"/>
              <a:t>9/28/2011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BFC31-A6E2-4333-9265-A31F7FFC6D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4B8E-3845-4A3C-860A-CE06635EA710}" type="datetimeFigureOut">
              <a:rPr lang="en-US" smtClean="0"/>
              <a:t>9/28/2011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BFC31-A6E2-4333-9265-A31F7FFC6D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F4B8E-3845-4A3C-860A-CE06635EA710}" type="datetimeFigureOut">
              <a:rPr lang="en-US" smtClean="0"/>
              <a:t>9/28/2011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BFC31-A6E2-4333-9265-A31F7FFC6DF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sz="3100" smtClean="0"/>
              <a:t>For Next Week (10/5)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Thinking </a:t>
            </a:r>
            <a:r>
              <a:rPr lang="en-US" dirty="0" smtClean="0"/>
              <a:t>about </a:t>
            </a:r>
            <a:r>
              <a:rPr lang="en-US" i="1" dirty="0" smtClean="0"/>
              <a:t>Texts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Comenius:</a:t>
            </a:r>
          </a:p>
          <a:p>
            <a:pPr lvl="1"/>
            <a:r>
              <a:rPr lang="en-US" dirty="0" smtClean="0"/>
              <a:t>How would people of his time have perceived </a:t>
            </a:r>
            <a:r>
              <a:rPr lang="en-US" i="1" dirty="0" smtClean="0"/>
              <a:t>Orbis?</a:t>
            </a:r>
          </a:p>
          <a:p>
            <a:pPr lvl="1"/>
            <a:r>
              <a:rPr lang="en-US" dirty="0" smtClean="0"/>
              <a:t>What are the underlying assumptions about the relationship between pictures and text?</a:t>
            </a:r>
          </a:p>
          <a:p>
            <a:pPr lvl="1"/>
            <a:r>
              <a:rPr lang="en-US" dirty="0" smtClean="0"/>
              <a:t>What is the underlying conception of </a:t>
            </a:r>
            <a:r>
              <a:rPr lang="en-US" i="1" dirty="0" smtClean="0"/>
              <a:t>learning </a:t>
            </a:r>
            <a:r>
              <a:rPr lang="en-US" dirty="0" smtClean="0"/>
              <a:t>that’s at play 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41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Thinking about </a:t>
            </a:r>
            <a:r>
              <a:rPr lang="en-US" i="1" dirty="0"/>
              <a:t>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Hartley</a:t>
            </a:r>
          </a:p>
          <a:p>
            <a:pPr lvl="1"/>
            <a:r>
              <a:rPr lang="en-US" dirty="0" smtClean="0"/>
              <a:t>Have you noticed in your own work the kinds of design principles he talks about?  Do you find them useful?</a:t>
            </a:r>
          </a:p>
          <a:p>
            <a:pPr lvl="1"/>
            <a:r>
              <a:rPr lang="en-US" dirty="0" smtClean="0"/>
              <a:t>In your favorite/</a:t>
            </a:r>
            <a:r>
              <a:rPr lang="en-US" dirty="0" smtClean="0"/>
              <a:t>unfavorite</a:t>
            </a:r>
            <a:r>
              <a:rPr lang="en-US" dirty="0" smtClean="0"/>
              <a:t> text, are those principles used?</a:t>
            </a:r>
          </a:p>
          <a:p>
            <a:r>
              <a:rPr lang="en-US" dirty="0" smtClean="0"/>
              <a:t>Carr</a:t>
            </a:r>
          </a:p>
          <a:p>
            <a:pPr lvl="1"/>
            <a:r>
              <a:rPr lang="en-US" dirty="0" smtClean="0"/>
              <a:t>Has your reading, thinking style changed with Google, web-based materials?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86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Thinking about </a:t>
            </a:r>
            <a:r>
              <a:rPr lang="en-US" i="1" dirty="0"/>
              <a:t>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Kavett</a:t>
            </a:r>
            <a:r>
              <a:rPr lang="en-US" dirty="0" smtClean="0"/>
              <a:t>, Lupton, Information Aesthetics</a:t>
            </a:r>
          </a:p>
          <a:p>
            <a:pPr lvl="1"/>
            <a:r>
              <a:rPr lang="en-US" dirty="0" smtClean="0"/>
              <a:t>Have you been aware of typography?</a:t>
            </a:r>
          </a:p>
          <a:p>
            <a:pPr lvl="1"/>
            <a:r>
              <a:rPr lang="en-US" dirty="0" smtClean="0"/>
              <a:t>Do you think it affects your perception of the content?</a:t>
            </a:r>
          </a:p>
          <a:p>
            <a:pPr lvl="1"/>
            <a:r>
              <a:rPr lang="en-US" dirty="0" smtClean="0"/>
              <a:t>Any strong likes, dislikes?</a:t>
            </a:r>
          </a:p>
          <a:p>
            <a:pPr lvl="1"/>
            <a:r>
              <a:rPr lang="en-US" dirty="0" smtClean="0"/>
              <a:t>Have you ever used Comic Sans in a report or paper (T/F)?</a:t>
            </a:r>
          </a:p>
          <a:p>
            <a:r>
              <a:rPr lang="en-US" dirty="0" smtClean="0"/>
              <a:t>Wikibooks</a:t>
            </a:r>
          </a:p>
          <a:p>
            <a:pPr lvl="1"/>
            <a:r>
              <a:rPr lang="en-US" dirty="0" smtClean="0"/>
              <a:t>Have you used an OER (Open Ed Resources) text?  Reactions?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73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Thinking about </a:t>
            </a:r>
            <a:r>
              <a:rPr lang="en-US" i="1" dirty="0" smtClean="0"/>
              <a:t>Texts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Questions on </a:t>
            </a:r>
            <a:r>
              <a:rPr lang="en-US" b="1" i="1" dirty="0"/>
              <a:t>y</a:t>
            </a:r>
            <a:r>
              <a:rPr lang="en-US" b="1" i="1" dirty="0" smtClean="0"/>
              <a:t>our own favorite (</a:t>
            </a:r>
            <a:r>
              <a:rPr lang="en-US" b="1" i="1" dirty="0" smtClean="0"/>
              <a:t>unfavorite</a:t>
            </a:r>
            <a:r>
              <a:rPr lang="en-US" b="1" i="1" dirty="0" smtClean="0"/>
              <a:t>) text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What made the text easy/hard to learn from?</a:t>
            </a:r>
          </a:p>
          <a:p>
            <a:pPr lvl="1"/>
            <a:r>
              <a:rPr lang="en-US" dirty="0" smtClean="0"/>
              <a:t>How could the text have been designed differently?</a:t>
            </a:r>
          </a:p>
          <a:p>
            <a:pPr lvl="1"/>
            <a:r>
              <a:rPr lang="en-US" dirty="0" smtClean="0"/>
              <a:t>Was the text accompanied by multimedia content? Was it useful? </a:t>
            </a:r>
            <a:r>
              <a:rPr lang="en-US" dirty="0"/>
              <a:t> </a:t>
            </a:r>
            <a:r>
              <a:rPr lang="en-US" dirty="0" smtClean="0"/>
              <a:t>Could </a:t>
            </a:r>
            <a:r>
              <a:rPr lang="en-US" dirty="0" smtClean="0"/>
              <a:t>the same material have been learned better by using non-text media</a:t>
            </a:r>
            <a:r>
              <a:rPr lang="en-US" dirty="0" smtClean="0"/>
              <a:t>?</a:t>
            </a:r>
            <a:endParaRPr lang="en-US" dirty="0" smtClean="0"/>
          </a:p>
          <a:p>
            <a:pPr lvl="1"/>
            <a:r>
              <a:rPr lang="en-US" dirty="0" smtClean="0"/>
              <a:t>Did the text incorporate Hartley’s principles?  Where/where not?</a:t>
            </a:r>
          </a:p>
          <a:p>
            <a:pPr lvl="1"/>
            <a:r>
              <a:rPr lang="en-US" dirty="0" smtClean="0"/>
              <a:t> Does </a:t>
            </a:r>
            <a:r>
              <a:rPr lang="en-US" dirty="0" smtClean="0"/>
              <a:t>the text improve on Comenius?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229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For Next Week (10/5) Thinking about Texts</vt:lpstr>
      <vt:lpstr>Thinking about Texts</vt:lpstr>
      <vt:lpstr>Thinking about Texts</vt:lpstr>
      <vt:lpstr>Thinking about Texts</vt:lpstr>
    </vt:vector>
  </TitlesOfParts>
  <Company>College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EDC&amp;I 510</dc:title>
  <dc:creator>stkerr</dc:creator>
  <cp:lastModifiedBy>S Kerr</cp:lastModifiedBy>
  <cp:revision>4</cp:revision>
  <dcterms:created xsi:type="dcterms:W3CDTF">2010-10-06T18:15:00Z</dcterms:created>
  <dcterms:modified xsi:type="dcterms:W3CDTF">2011-09-28T18:40:48Z</dcterms:modified>
</cp:coreProperties>
</file>